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C22"/>
    <a:srgbClr val="C81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832" autoAdjust="0"/>
  </p:normalViewPr>
  <p:slideViewPr>
    <p:cSldViewPr snapToGrid="0">
      <p:cViewPr varScale="1">
        <p:scale>
          <a:sx n="106" d="100"/>
          <a:sy n="106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tes, Amber" userId="1ed5b565-685b-4ad4-84f2-b5e4d57fd1c8" providerId="ADAL" clId="{B7E72E14-0001-4AEC-A67F-F6DF69AB4998}"/>
    <pc:docChg chg="undo custSel addSld delSld modSld">
      <pc:chgData name="Gates, Amber" userId="1ed5b565-685b-4ad4-84f2-b5e4d57fd1c8" providerId="ADAL" clId="{B7E72E14-0001-4AEC-A67F-F6DF69AB4998}" dt="2024-03-19T13:59:03.007" v="30" actId="2696"/>
      <pc:docMkLst>
        <pc:docMk/>
      </pc:docMkLst>
      <pc:sldChg chg="addSp delSp modSp mod">
        <pc:chgData name="Gates, Amber" userId="1ed5b565-685b-4ad4-84f2-b5e4d57fd1c8" providerId="ADAL" clId="{B7E72E14-0001-4AEC-A67F-F6DF69AB4998}" dt="2024-03-19T13:58:58.050" v="28" actId="20577"/>
        <pc:sldMkLst>
          <pc:docMk/>
          <pc:sldMk cId="3281923521" sldId="256"/>
        </pc:sldMkLst>
        <pc:spChg chg="mod">
          <ac:chgData name="Gates, Amber" userId="1ed5b565-685b-4ad4-84f2-b5e4d57fd1c8" providerId="ADAL" clId="{B7E72E14-0001-4AEC-A67F-F6DF69AB4998}" dt="2024-03-19T13:58:58.050" v="28" actId="20577"/>
          <ac:spMkLst>
            <pc:docMk/>
            <pc:sldMk cId="3281923521" sldId="256"/>
            <ac:spMk id="2" creationId="{009985CB-FEBD-E62B-BB33-2A59BD4EB119}"/>
          </ac:spMkLst>
        </pc:spChg>
        <pc:spChg chg="add del">
          <ac:chgData name="Gates, Amber" userId="1ed5b565-685b-4ad4-84f2-b5e4d57fd1c8" providerId="ADAL" clId="{B7E72E14-0001-4AEC-A67F-F6DF69AB4998}" dt="2024-03-19T13:58:57.451" v="27" actId="21"/>
          <ac:spMkLst>
            <pc:docMk/>
            <pc:sldMk cId="3281923521" sldId="256"/>
            <ac:spMk id="3" creationId="{1DF0F9D6-6626-8194-652B-F48218DF639E}"/>
          </ac:spMkLst>
        </pc:spChg>
      </pc:sldChg>
      <pc:sldChg chg="add del">
        <pc:chgData name="Gates, Amber" userId="1ed5b565-685b-4ad4-84f2-b5e4d57fd1c8" providerId="ADAL" clId="{B7E72E14-0001-4AEC-A67F-F6DF69AB4998}" dt="2024-03-19T13:59:03.007" v="30" actId="2696"/>
        <pc:sldMkLst>
          <pc:docMk/>
          <pc:sldMk cId="1877923653" sldId="257"/>
        </pc:sldMkLst>
      </pc:sldChg>
      <pc:sldChg chg="add del">
        <pc:chgData name="Gates, Amber" userId="1ed5b565-685b-4ad4-84f2-b5e4d57fd1c8" providerId="ADAL" clId="{B7E72E14-0001-4AEC-A67F-F6DF69AB4998}" dt="2024-03-19T13:59:00.174" v="29" actId="2696"/>
        <pc:sldMkLst>
          <pc:docMk/>
          <pc:sldMk cId="72899553" sldId="258"/>
        </pc:sldMkLst>
      </pc:sldChg>
      <pc:sldChg chg="add del">
        <pc:chgData name="Gates, Amber" userId="1ed5b565-685b-4ad4-84f2-b5e4d57fd1c8" providerId="ADAL" clId="{B7E72E14-0001-4AEC-A67F-F6DF69AB4998}" dt="2024-03-19T13:58:55.748" v="24" actId="2696"/>
        <pc:sldMkLst>
          <pc:docMk/>
          <pc:sldMk cId="2252389334" sldId="264"/>
        </pc:sldMkLst>
      </pc:sldChg>
      <pc:sldChg chg="add del">
        <pc:chgData name="Gates, Amber" userId="1ed5b565-685b-4ad4-84f2-b5e4d57fd1c8" providerId="ADAL" clId="{B7E72E14-0001-4AEC-A67F-F6DF69AB4998}" dt="2024-03-19T13:58:56.404" v="25" actId="2696"/>
        <pc:sldMkLst>
          <pc:docMk/>
          <pc:sldMk cId="3123933775" sldId="265"/>
        </pc:sldMkLst>
      </pc:sldChg>
      <pc:sldChg chg="add del">
        <pc:chgData name="Gates, Amber" userId="1ed5b565-685b-4ad4-84f2-b5e4d57fd1c8" providerId="ADAL" clId="{B7E72E14-0001-4AEC-A67F-F6DF69AB4998}" dt="2024-03-19T13:58:56.921" v="26" actId="2696"/>
        <pc:sldMkLst>
          <pc:docMk/>
          <pc:sldMk cId="1662590932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5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5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200"/>
            </a:lvl1pPr>
          </a:lstStyle>
          <a:p>
            <a:fld id="{A42913E1-5451-458D-8342-1E6BADC81772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2050"/>
            <a:ext cx="557847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</p:spPr>
        <p:txBody>
          <a:bodyPr vert="horz" lIns="93166" tIns="46583" rIns="93166" bIns="4658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200"/>
            </a:lvl1pPr>
          </a:lstStyle>
          <a:p>
            <a:fld id="{AECAF055-FA2F-4CBE-9BCC-124851D53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6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C2A29-B131-4CBA-937D-937680816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293813"/>
            <a:ext cx="615315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FB6FA-4F4F-4B28-814D-4F18F648C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948112"/>
            <a:ext cx="6153151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13A96-CADB-4033-AAE6-634429E875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C893D-4732-4DAA-A367-EE3DD9D7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53699-EE50-4BA9-884B-1A1A053E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96AC68-B3F2-43D6-B0FF-101162365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7" t="4028" r="34630" b="12500"/>
          <a:stretch/>
        </p:blipFill>
        <p:spPr>
          <a:xfrm>
            <a:off x="9476186" y="1162051"/>
            <a:ext cx="2715815" cy="453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AC89-93F8-42BB-9C75-BABA11C25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C5652-0E02-4945-A433-FA5D9EAD7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96754-8C89-4DB5-860A-07E260488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C6DBA-1C7E-4622-AEC0-B183B114E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5BF9E-F964-43FF-AEC0-05965CB26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029A7-8646-428C-8B84-E5F0AF65F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7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B3E30-16FE-4711-8A1D-4BDFE913D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7B61EE-EE0D-4C3D-A3E1-ECEC3ED208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D23061-F9D5-415E-B0EE-3E997AC50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A58D8-33DB-4B6C-AE47-EB6EFFCFD4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6502C-6A14-4EBF-BF65-66AA668B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298FE-06C9-4A66-902B-3CA3ED66F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7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F863B-524C-4962-928D-1CA724DF9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8E476A-864E-4918-A032-BBCBB1465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B5E72-2D09-4366-A8A2-9FC5925F7B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A815C-7182-49F2-B440-BA11410F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53ABF-CB0D-41AB-B208-FB7026612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08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BB6545-7300-44AB-96E9-3ED90DD4FA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EEB8A-6376-4C7F-B4EE-4E575F419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877B6-975C-4CD9-9C1F-12CAFB588D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19342-5045-41E5-827C-675CDE70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58AE3-916B-4DFD-B283-801DE9199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C2A29-B131-4CBA-937D-937680816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9251" y="3027995"/>
            <a:ext cx="10163175" cy="18394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FB6FA-4F4F-4B28-814D-4F18F648C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250" y="5185341"/>
            <a:ext cx="10163175" cy="567760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13A96-CADB-4033-AAE6-634429E875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C893D-4732-4DAA-A367-EE3DD9D7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53699-EE50-4BA9-884B-1A1A053E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96AC68-B3F2-43D6-B0FF-101162365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7" t="4028" r="34630" b="12500"/>
          <a:stretch/>
        </p:blipFill>
        <p:spPr>
          <a:xfrm>
            <a:off x="661680" y="-5229"/>
            <a:ext cx="1570801" cy="2622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01D191-D2B2-435D-A16A-E0006222BE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r="47877"/>
          <a:stretch/>
        </p:blipFill>
        <p:spPr>
          <a:xfrm>
            <a:off x="2347500" y="2"/>
            <a:ext cx="1510125" cy="21619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7675857-1E84-45C8-93AD-0284153BF091}"/>
              </a:ext>
            </a:extLst>
          </p:cNvPr>
          <p:cNvSpPr/>
          <p:nvPr userDrawn="1"/>
        </p:nvSpPr>
        <p:spPr>
          <a:xfrm>
            <a:off x="3972645" y="1834197"/>
            <a:ext cx="500475" cy="327705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960C2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57C5FC-66BE-4946-A73F-EDEAAF48E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1" t="5555" r="45092" b="17639"/>
          <a:stretch/>
        </p:blipFill>
        <p:spPr>
          <a:xfrm>
            <a:off x="3972647" y="-5229"/>
            <a:ext cx="1510125" cy="18394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A403A7D-8CB3-4181-B05D-7996393E5572}"/>
              </a:ext>
            </a:extLst>
          </p:cNvPr>
          <p:cNvSpPr/>
          <p:nvPr userDrawn="1"/>
        </p:nvSpPr>
        <p:spPr>
          <a:xfrm>
            <a:off x="661679" y="2617138"/>
            <a:ext cx="575416" cy="603249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960C2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586167-D9F0-438C-A1F7-3FA4346C54D0}"/>
              </a:ext>
            </a:extLst>
          </p:cNvPr>
          <p:cNvSpPr/>
          <p:nvPr userDrawn="1"/>
        </p:nvSpPr>
        <p:spPr>
          <a:xfrm>
            <a:off x="2347500" y="2161903"/>
            <a:ext cx="500475" cy="455235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960C2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9102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C2A29-B131-4CBA-937D-937680816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62501" y="1176201"/>
            <a:ext cx="7019924" cy="2938601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FB6FA-4F4F-4B28-814D-4F18F648C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2501" y="4248152"/>
            <a:ext cx="7019923" cy="150495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13A96-CADB-4033-AAE6-634429E875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C893D-4732-4DAA-A367-EE3DD9D7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53699-EE50-4BA9-884B-1A1A053E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96AC68-B3F2-43D6-B0FF-101162365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7" t="4028" r="34630" b="12500"/>
          <a:stretch/>
        </p:blipFill>
        <p:spPr>
          <a:xfrm>
            <a:off x="623165" y="742343"/>
            <a:ext cx="3218627" cy="537331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3A2C38E-C360-49CC-8CF2-FB86FB6CC5F8}"/>
              </a:ext>
            </a:extLst>
          </p:cNvPr>
          <p:cNvSpPr/>
          <p:nvPr userDrawn="1"/>
        </p:nvSpPr>
        <p:spPr>
          <a:xfrm>
            <a:off x="3965249" y="1164777"/>
            <a:ext cx="504825" cy="4528447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960C2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1318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ACA1E-8F0C-4A05-8597-88D039E55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C3D98-1E70-4EFF-BF7D-E20D8E15F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28594" indent="-228594">
              <a:buFont typeface="Sakkal Majalla" panose="02000000000000000000" pitchFamily="2" charset="-78"/>
              <a:buChar char="►"/>
              <a:defRPr sz="3600"/>
            </a:lvl1pPr>
            <a:lvl2pPr marL="685783" indent="-228594">
              <a:buFont typeface="Sakkal Majalla" panose="02000000000000000000" pitchFamily="2" charset="-78"/>
              <a:buChar char="►"/>
              <a:defRPr sz="3200"/>
            </a:lvl2pPr>
            <a:lvl3pPr marL="1142971" indent="-228594">
              <a:buFont typeface="Sakkal Majalla" panose="02000000000000000000" pitchFamily="2" charset="-78"/>
              <a:buChar char="►"/>
              <a:defRPr sz="2800"/>
            </a:lvl3pPr>
            <a:lvl4pPr marL="1600160" indent="-228594">
              <a:buFont typeface="Sakkal Majalla" panose="02000000000000000000" pitchFamily="2" charset="-78"/>
              <a:buChar char="►"/>
              <a:defRPr sz="2400"/>
            </a:lvl4pPr>
            <a:lvl5pPr marL="2057349" indent="-228594">
              <a:buFont typeface="Sakkal Majalla" panose="02000000000000000000" pitchFamily="2" charset="-78"/>
              <a:buChar char="►"/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FA415-AA8C-47DF-AB0C-E0D582F2C3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787A6-A754-4EFC-AD6A-E37CF0EA3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FD21C-74A4-40C1-BB06-6140A777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0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C5DFA-9B86-4189-873D-AC398C957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FA3F6-DA3F-4FFE-BCFF-E67A8AE73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A2DFC-D6F8-4271-A271-F8C9CF7BDF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0190D-084B-4343-95B7-A415ECB7E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B5312-5648-4D81-8429-227D6A31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9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3BE7-0112-43D0-A563-237F43C8C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27160"/>
            <a:ext cx="8904719" cy="101907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AA541-5228-494F-8AE7-8E9F115DB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B3818-BDB9-49E8-A9ED-B6CD9E01F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7E448-06A7-4519-8CEB-8A669CDB42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6B088-24CE-4F27-B854-6060979A5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2A8FB-C079-46B9-B606-B545BCE6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98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FB3F79-0DF6-4265-ADE5-CFDCD2243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7BEF50-7039-4B59-9551-D4FB04543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671763"/>
            <a:ext cx="5157787" cy="3517901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6C9A27-DDBC-4CC9-981A-0DEEC19970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A4F63A-54B6-4BFA-A23D-1FE85CC2E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671761"/>
            <a:ext cx="5183188" cy="351790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82055D-885A-4D6A-8955-F21593D11F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EBDEA7-4D5A-451F-90F3-49D30CD4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329CDD-DE83-4F13-B629-208A0A2D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DB9F0DA-36BE-4156-BB3C-ED1088C48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95397"/>
            <a:ext cx="8904719" cy="101907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868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BA628-E172-431E-96FF-5A683E9AD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6241F8-2845-4BA9-9D7D-A4733A25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762956-DDDE-4F21-88DA-DCD7C9D21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DD601-B2EE-4547-A1DA-38EA0557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3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8959CF-8FDF-4923-9FCC-ED53F4882F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9AA70-C8E1-4BA9-B5DD-2FB515E9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9A045-2408-4D49-8ABB-C8BEAC1A8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6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D6542D-A534-4CE4-9820-CB7F7E61A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78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5D71D-9A6A-414F-BF63-3E0B74EC4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66977"/>
            <a:ext cx="10515600" cy="3709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47057-D9D7-443E-8B8C-BB1D3C8940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F74CD-C5CA-49C0-93BC-154076AE552B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CE936-CEE2-4FB2-98DC-E405739021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C4C17-FBE2-4387-B859-ADB3CCE5D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03C26-F0C3-4EA5-9BED-69B5D53B8BD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4E507A-69EC-4725-94E2-DCA0F454020B}"/>
              </a:ext>
            </a:extLst>
          </p:cNvPr>
          <p:cNvSpPr/>
          <p:nvPr userDrawn="1"/>
        </p:nvSpPr>
        <p:spPr>
          <a:xfrm>
            <a:off x="1" y="1164778"/>
            <a:ext cx="504825" cy="4528447"/>
          </a:xfrm>
          <a:prstGeom prst="rect">
            <a:avLst/>
          </a:prstGeom>
          <a:gradFill flip="none" rotWithShape="1">
            <a:gsLst>
              <a:gs pos="0">
                <a:srgbClr val="C8102E"/>
              </a:gs>
              <a:gs pos="100000">
                <a:srgbClr val="960C2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9" name="Picture 8" descr="Andy and Barbara Gessner College of Nursing at the University of Houston logo">
            <a:extLst>
              <a:ext uri="{FF2B5EF4-FFF2-40B4-BE49-F238E27FC236}">
                <a16:creationId xmlns:a16="http://schemas.microsoft.com/office/drawing/2014/main" id="{95699544-1A6D-4177-AA02-4039B99BD8B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5030" y="155922"/>
            <a:ext cx="1931250" cy="52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62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SzPct val="50000"/>
        <a:buFont typeface="UD Digi Kyokasho N-B" panose="020B0400000000000000" pitchFamily="18" charset="-128"/>
        <a:buChar char="◆"/>
        <a:defRPr sz="36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SzPct val="50000"/>
        <a:buFont typeface="UD Digi Kyokasho N-B" panose="020B0400000000000000" pitchFamily="18" charset="-128"/>
        <a:buChar char="◆"/>
        <a:defRPr sz="3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50000"/>
        <a:buFont typeface="UD Digi Kyokasho N-B" panose="020B0400000000000000" pitchFamily="18" charset="-128"/>
        <a:buChar char="◆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SzPct val="50000"/>
        <a:buFont typeface="UD Digi Kyokasho N-B" panose="020B0400000000000000" pitchFamily="18" charset="-128"/>
        <a:buChar char="◆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SzPct val="50000"/>
        <a:buFont typeface="UD Digi Kyokasho N-B" panose="020B0400000000000000" pitchFamily="18" charset="-128"/>
        <a:buChar char="◆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985CB-FEBD-E62B-BB33-2A59BD4EB1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F0F9D6-6626-8194-652B-F48218DF6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23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6C66D-1D0B-502D-0E89-C0C636E2B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DC6DD-26D2-7C00-B715-A214FF36F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64832D-8C75-02B0-F746-7E43C2293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33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90F8B-7108-4D24-1C41-66CF93ADC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60131C-2ACA-AB84-E3EA-BB0CF19FBD22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F9207-4F78-0E45-1706-84F045B391D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9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08288-3CBD-3AC8-A6E0-352075B14B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64B68-C9F4-5F51-52AE-EBD0183E7A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2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EA0D9-6617-9003-2D6E-09EF1141C9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74EF97-1E24-7663-D571-4C25859782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9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C3433-C837-1714-87F5-4EC05D26F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1B285-5916-EC91-D198-D34D5415A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86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14B5B-5716-30B1-7939-DE11D39B3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8C623-A340-BE59-D405-985606656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35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A6C94-4B6D-731C-879B-C5BD0B2D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5D1C1-1453-6F43-8F35-30BD7A1EEF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52445-B38B-9410-C7B5-C83F9F3FA8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27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89B3E5-20C9-8A5A-2A9E-CA307F3EE4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94867-32E6-47D1-E2E2-E4C4FBA2613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14ED9-4236-F170-41E2-257072A1A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945517-8FED-B9C8-074F-E5987210B55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8140BE-6C96-02F5-72D2-EE07EC305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4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C3E4B-8AED-D4BB-874E-8B4247FC1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2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89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659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UD Digi Kyokasho N-B</vt:lpstr>
      <vt:lpstr>Arial</vt:lpstr>
      <vt:lpstr>Calibri</vt:lpstr>
      <vt:lpstr>Sakkal Majalla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Vyas, Anita</dc:creator>
  <cp:lastModifiedBy>Gates, Amber</cp:lastModifiedBy>
  <cp:revision>45</cp:revision>
  <cp:lastPrinted>2022-01-24T18:55:38Z</cp:lastPrinted>
  <dcterms:created xsi:type="dcterms:W3CDTF">2019-03-05T23:00:48Z</dcterms:created>
  <dcterms:modified xsi:type="dcterms:W3CDTF">2024-03-19T13:59:11Z</dcterms:modified>
</cp:coreProperties>
</file>